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180" y="-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2DFC-CFD2-496E-9C8E-B5EC0153AD6D}" type="datetimeFigureOut">
              <a:rPr lang="hu-HU" smtClean="0"/>
              <a:t>2022. 10. 17.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E441-5E8B-4511-B323-1140BE68F3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929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2DFC-CFD2-496E-9C8E-B5EC0153AD6D}" type="datetimeFigureOut">
              <a:rPr lang="hu-HU" smtClean="0"/>
              <a:t>2022. 10. 17.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E441-5E8B-4511-B323-1140BE68F3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712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2DFC-CFD2-496E-9C8E-B5EC0153AD6D}" type="datetimeFigureOut">
              <a:rPr lang="hu-HU" smtClean="0"/>
              <a:t>2022. 10. 17.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E441-5E8B-4511-B323-1140BE68F3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531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2DFC-CFD2-496E-9C8E-B5EC0153AD6D}" type="datetimeFigureOut">
              <a:rPr lang="hu-HU" smtClean="0"/>
              <a:t>2022. 10. 17.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E441-5E8B-4511-B323-1140BE68F3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261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2DFC-CFD2-496E-9C8E-B5EC0153AD6D}" type="datetimeFigureOut">
              <a:rPr lang="hu-HU" smtClean="0"/>
              <a:t>2022. 10. 17.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E441-5E8B-4511-B323-1140BE68F3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173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2DFC-CFD2-496E-9C8E-B5EC0153AD6D}" type="datetimeFigureOut">
              <a:rPr lang="hu-HU" smtClean="0"/>
              <a:t>2022. 10. 17.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E441-5E8B-4511-B323-1140BE68F3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813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2DFC-CFD2-496E-9C8E-B5EC0153AD6D}" type="datetimeFigureOut">
              <a:rPr lang="hu-HU" smtClean="0"/>
              <a:t>2022. 10. 17.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E441-5E8B-4511-B323-1140BE68F3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851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2DFC-CFD2-496E-9C8E-B5EC0153AD6D}" type="datetimeFigureOut">
              <a:rPr lang="hu-HU" smtClean="0"/>
              <a:t>2022. 10. 17.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E441-5E8B-4511-B323-1140BE68F3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360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2DFC-CFD2-496E-9C8E-B5EC0153AD6D}" type="datetimeFigureOut">
              <a:rPr lang="hu-HU" smtClean="0"/>
              <a:t>2022. 10. 17.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E441-5E8B-4511-B323-1140BE68F3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527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2DFC-CFD2-496E-9C8E-B5EC0153AD6D}" type="datetimeFigureOut">
              <a:rPr lang="hu-HU" smtClean="0"/>
              <a:t>2022. 10. 17.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E441-5E8B-4511-B323-1140BE68F3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157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2DFC-CFD2-496E-9C8E-B5EC0153AD6D}" type="datetimeFigureOut">
              <a:rPr lang="hu-HU" smtClean="0"/>
              <a:t>2022. 10. 17.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E441-5E8B-4511-B323-1140BE68F3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208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82DFC-CFD2-496E-9C8E-B5EC0153AD6D}" type="datetimeFigureOut">
              <a:rPr lang="hu-HU" smtClean="0"/>
              <a:t>2022. 10. 17.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3E441-5E8B-4511-B323-1140BE68F3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926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403648" y="3861048"/>
            <a:ext cx="4176464" cy="3139321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  <a:sp3d contourW="12700">
              <a:contourClr>
                <a:srgbClr val="002060"/>
              </a:contourClr>
            </a:sp3d>
          </a:bodyPr>
          <a:lstStyle/>
          <a:p>
            <a:pPr algn="ctr"/>
            <a:r>
              <a:rPr lang="hu-HU" sz="2800" b="1" cap="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Monostori hétvége</a:t>
            </a:r>
            <a:br>
              <a:rPr lang="hu-HU" sz="2800" b="1" cap="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hu-H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2022. november 24-27.</a:t>
            </a:r>
            <a:endParaRPr lang="hu-HU" sz="28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hu-HU" sz="1200" dirty="0"/>
              <a:t> </a:t>
            </a:r>
          </a:p>
          <a:p>
            <a:pPr algn="ctr"/>
            <a:r>
              <a:rPr lang="hu-HU" dirty="0" smtClean="0"/>
              <a:t>Bencés közösségünk idén is várja</a:t>
            </a:r>
            <a:br>
              <a:rPr lang="hu-HU" dirty="0" smtClean="0"/>
            </a:br>
            <a:r>
              <a:rPr lang="hu-HU" dirty="0" smtClean="0"/>
              <a:t>12. évfolyamos diákjainkat,</a:t>
            </a:r>
            <a:br>
              <a:rPr lang="hu-HU" dirty="0" smtClean="0"/>
            </a:br>
            <a:r>
              <a:rPr lang="hu-HU" dirty="0" smtClean="0"/>
              <a:t>hogy együtt </a:t>
            </a:r>
            <a:r>
              <a:rPr lang="hu-HU" dirty="0" err="1" smtClean="0"/>
              <a:t>töltsünk</a:t>
            </a:r>
            <a:r>
              <a:rPr lang="hu-HU" dirty="0" smtClean="0"/>
              <a:t> eg</a:t>
            </a:r>
            <a:r>
              <a:rPr lang="hu-HU" dirty="0" smtClean="0"/>
              <a:t>y hétvégét</a:t>
            </a:r>
            <a:br>
              <a:rPr lang="hu-HU" dirty="0" smtClean="0"/>
            </a:br>
            <a:r>
              <a:rPr lang="hu-HU" dirty="0" smtClean="0"/>
              <a:t>a monostorban.</a:t>
            </a:r>
          </a:p>
          <a:p>
            <a:pPr algn="ctr"/>
            <a:r>
              <a:rPr lang="hu-HU" dirty="0" smtClean="0"/>
              <a:t>Jelentkezés: </a:t>
            </a:r>
            <a:r>
              <a:rPr lang="hu-HU" dirty="0" err="1" smtClean="0"/>
              <a:t>töltsd</a:t>
            </a:r>
            <a:r>
              <a:rPr lang="hu-HU" dirty="0" smtClean="0"/>
              <a:t> le az űrlapot</a:t>
            </a:r>
          </a:p>
          <a:p>
            <a:pPr algn="ctr"/>
            <a:r>
              <a:rPr lang="hu-HU" dirty="0" smtClean="0"/>
              <a:t>a gimnázium honlapjáról, és kitöltve</a:t>
            </a:r>
            <a:br>
              <a:rPr lang="hu-HU" dirty="0" smtClean="0"/>
            </a:br>
            <a:r>
              <a:rPr lang="hu-HU" dirty="0" smtClean="0"/>
              <a:t>add le a Titkárságon november 15-ig!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772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50</Words>
  <Application>Microsoft Office PowerPoint</Application>
  <PresentationFormat>Diavetítés a képernyőre (4:3 oldalarány)</PresentationFormat>
  <Paragraphs>5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Office-téma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Gérecz Imre</dc:creator>
  <cp:lastModifiedBy>Gérecz Imre</cp:lastModifiedBy>
  <cp:revision>6</cp:revision>
  <dcterms:created xsi:type="dcterms:W3CDTF">2014-02-05T15:22:06Z</dcterms:created>
  <dcterms:modified xsi:type="dcterms:W3CDTF">2022-10-17T19:52:08Z</dcterms:modified>
</cp:coreProperties>
</file>